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66" r:id="rId6"/>
    <p:sldId id="267" r:id="rId7"/>
    <p:sldId id="270" r:id="rId8"/>
    <p:sldId id="261" r:id="rId9"/>
    <p:sldId id="262" r:id="rId10"/>
    <p:sldId id="263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0" autoAdjust="0"/>
    <p:restoredTop sz="94688"/>
  </p:normalViewPr>
  <p:slideViewPr>
    <p:cSldViewPr snapToGrid="0">
      <p:cViewPr varScale="1">
        <p:scale>
          <a:sx n="105" d="100"/>
          <a:sy n="105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FF4681-6C63-99B2-199A-B2872981DA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0C02DC-35D3-63C7-CA07-B1A11EE99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94271" y="624940"/>
            <a:ext cx="4403457" cy="1374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A50698-C7ED-3BE3-9796-92F520CAAD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42599" y="2899495"/>
            <a:ext cx="8506802" cy="10590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9558DB-7A46-D6F5-5EB3-B1EE5FF53C3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84023" y="4898562"/>
            <a:ext cx="5623952" cy="1334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DC05E8-2FBA-072A-7527-0007A42BB1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6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737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3/18/2025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3/18/2025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3/18/2025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3/18/2025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3/18/2025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3/18/2025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3/18/2025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FD4DC6-14AB-3C4D-AA77-1AC26534F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1141E4-2B74-B6B7-B087-B474B353F7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94271" y="624940"/>
            <a:ext cx="4403457" cy="1374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6F152F-15E0-73DB-2A56-C08D6D5C40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842599" y="2910293"/>
            <a:ext cx="8506802" cy="1037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3D378-7EF0-1990-D7D2-C0982052882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84023" y="4898562"/>
            <a:ext cx="5623952" cy="133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9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3/18/2025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Page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FC2C27-0DB0-BAD4-300F-FE115B015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102" y="1725110"/>
            <a:ext cx="11116493" cy="1325563"/>
          </a:xfrm>
        </p:spPr>
        <p:txBody>
          <a:bodyPr/>
          <a:lstStyle>
            <a:lvl1pPr>
              <a:defRPr b="1" i="0">
                <a:solidFill>
                  <a:schemeClr val="accent4"/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370510-8E5D-A500-9FFE-0E01E756BA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3996" y="719012"/>
            <a:ext cx="2035600" cy="654300"/>
          </a:xfrm>
          <a:prstGeom prst="rect">
            <a:avLst/>
          </a:prstGeom>
        </p:spPr>
      </p:pic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038047FD-1561-DD60-96EB-26625E6189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3102" y="3244334"/>
            <a:ext cx="11116493" cy="1930916"/>
          </a:xfrm>
        </p:spPr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ADF65B0-D1ED-D124-C456-95005F4EC1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82408" y="772052"/>
            <a:ext cx="4347321" cy="404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FC2C27-0DB0-BAD4-300F-FE115B015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102" y="1725110"/>
            <a:ext cx="11116493" cy="1325563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roxima Nova Rg" panose="0200050603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AD8AE1-32F9-02CF-5CBE-A3996AA5CF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82404" y="772052"/>
            <a:ext cx="4347329" cy="4044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370510-8E5D-A500-9FFE-0E01E756BA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73996" y="719012"/>
            <a:ext cx="2035600" cy="654300"/>
          </a:xfrm>
          <a:prstGeom prst="rect">
            <a:avLst/>
          </a:prstGeom>
        </p:spPr>
      </p:pic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7E620082-66C0-76D6-7626-E22F39D0AC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3102" y="3244334"/>
            <a:ext cx="11116493" cy="1930916"/>
          </a:xfrm>
        </p:spPr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481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F612CD-725D-2ACD-44F8-76792C59D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44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F612CD-725D-2ACD-44F8-76792C59D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09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219DE5-515A-B4D5-8596-76B997936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3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219DE5-515A-B4D5-8596-76B997936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6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DC05E8-2FBA-072A-7527-0007A42BB1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09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2" r:id="rId4"/>
    <p:sldLayoutId id="2147483661" r:id="rId5"/>
    <p:sldLayoutId id="2147483664" r:id="rId6"/>
    <p:sldLayoutId id="2147483665" r:id="rId7"/>
    <p:sldLayoutId id="2147483666" r:id="rId8"/>
    <p:sldLayoutId id="2147483663" r:id="rId9"/>
    <p:sldLayoutId id="2147483668" r:id="rId10"/>
    <p:sldLayoutId id="2147483667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02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8A7B1-1FFE-44C7-BC19-1D94DEBE5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D1496-BAEB-12EC-9BE7-A699573E7B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2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3C771-9803-F79C-DFAC-2DE76F35E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329FB-84F2-65B9-ECDC-54A93A826D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5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5F9D00-F206-E263-28B4-9B9DBD3BD8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64" r="26026" b="833"/>
          <a:stretch/>
        </p:blipFill>
        <p:spPr>
          <a:xfrm>
            <a:off x="1926460" y="1746374"/>
            <a:ext cx="3523363" cy="3504212"/>
          </a:xfrm>
          <a:custGeom>
            <a:avLst/>
            <a:gdLst>
              <a:gd name="connsiteX0" fmla="*/ 867267 w 1734534"/>
              <a:gd name="connsiteY0" fmla="*/ 0 h 1725106"/>
              <a:gd name="connsiteX1" fmla="*/ 1734534 w 1734534"/>
              <a:gd name="connsiteY1" fmla="*/ 862553 h 1725106"/>
              <a:gd name="connsiteX2" fmla="*/ 867267 w 1734534"/>
              <a:gd name="connsiteY2" fmla="*/ 1725106 h 1725106"/>
              <a:gd name="connsiteX3" fmla="*/ 0 w 1734534"/>
              <a:gd name="connsiteY3" fmla="*/ 862553 h 1725106"/>
              <a:gd name="connsiteX4" fmla="*/ 867267 w 1734534"/>
              <a:gd name="connsiteY4" fmla="*/ 0 h 172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4534" h="1725106">
                <a:moveTo>
                  <a:pt x="867267" y="0"/>
                </a:moveTo>
                <a:cubicBezTo>
                  <a:pt x="1346245" y="0"/>
                  <a:pt x="1734534" y="386178"/>
                  <a:pt x="1734534" y="862553"/>
                </a:cubicBezTo>
                <a:cubicBezTo>
                  <a:pt x="1734534" y="1338928"/>
                  <a:pt x="1346245" y="1725106"/>
                  <a:pt x="867267" y="1725106"/>
                </a:cubicBezTo>
                <a:cubicBezTo>
                  <a:pt x="388289" y="1725106"/>
                  <a:pt x="0" y="1338928"/>
                  <a:pt x="0" y="862553"/>
                </a:cubicBezTo>
                <a:cubicBezTo>
                  <a:pt x="0" y="386178"/>
                  <a:pt x="388289" y="0"/>
                  <a:pt x="867267" y="0"/>
                </a:cubicBezTo>
                <a:close/>
              </a:path>
            </a:pathLst>
          </a:custGeom>
          <a:ln w="1016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8641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33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43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89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C68BC0-B4BD-F49D-DDD2-696BD8160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208" y="1536700"/>
            <a:ext cx="3797300" cy="378460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EB23631-BEB5-8593-B349-A4A04471E828}"/>
              </a:ext>
            </a:extLst>
          </p:cNvPr>
          <p:cNvSpPr txBox="1">
            <a:spLocks/>
          </p:cNvSpPr>
          <p:nvPr/>
        </p:nvSpPr>
        <p:spPr>
          <a:xfrm>
            <a:off x="317370" y="1079500"/>
            <a:ext cx="5559425" cy="914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>
                <a:solidFill>
                  <a:schemeClr val="accent4"/>
                </a:solidFill>
                <a:latin typeface="Proxima Nova Th" panose="0200050603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i="0" kern="1200">
                <a:solidFill>
                  <a:schemeClr val="accent4"/>
                </a:solidFill>
                <a:latin typeface="Proxima Nova Th" panose="02000506030000020004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703325B2-E56D-B131-1D14-1507D0D55171}"/>
              </a:ext>
            </a:extLst>
          </p:cNvPr>
          <p:cNvSpPr txBox="1">
            <a:spLocks/>
          </p:cNvSpPr>
          <p:nvPr/>
        </p:nvSpPr>
        <p:spPr>
          <a:xfrm>
            <a:off x="317371" y="2490779"/>
            <a:ext cx="5559424" cy="18764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260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B35E49-94E6-3354-A06C-B57E1761F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208" y="1536700"/>
            <a:ext cx="3797300" cy="378460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371F2154-F007-E3DA-AD74-329A87765B1B}"/>
              </a:ext>
            </a:extLst>
          </p:cNvPr>
          <p:cNvSpPr txBox="1">
            <a:spLocks/>
          </p:cNvSpPr>
          <p:nvPr/>
        </p:nvSpPr>
        <p:spPr>
          <a:xfrm>
            <a:off x="317370" y="1079500"/>
            <a:ext cx="5559425" cy="914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>
                <a:solidFill>
                  <a:schemeClr val="accent4"/>
                </a:solidFill>
                <a:latin typeface="Proxima Nova Th" panose="0200050603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i="0" kern="1200">
                <a:solidFill>
                  <a:schemeClr val="accent4"/>
                </a:solidFill>
                <a:latin typeface="Proxima Nova Th" panose="02000506030000020004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Click to edit Master text styles</a:t>
            </a:r>
          </a:p>
          <a:p>
            <a:pPr lvl="1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895A6BF-1F93-568B-B214-2296F559C54D}"/>
              </a:ext>
            </a:extLst>
          </p:cNvPr>
          <p:cNvSpPr txBox="1">
            <a:spLocks/>
          </p:cNvSpPr>
          <p:nvPr/>
        </p:nvSpPr>
        <p:spPr>
          <a:xfrm>
            <a:off x="317371" y="2490779"/>
            <a:ext cx="5559424" cy="18764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62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AI 2025 1">
      <a:dk1>
        <a:srgbClr val="1A2B55"/>
      </a:dk1>
      <a:lt1>
        <a:srgbClr val="FFFFFF"/>
      </a:lt1>
      <a:dk2>
        <a:srgbClr val="004273"/>
      </a:dk2>
      <a:lt2>
        <a:srgbClr val="E8E8E8"/>
      </a:lt2>
      <a:accent1>
        <a:srgbClr val="5B2C8B"/>
      </a:accent1>
      <a:accent2>
        <a:srgbClr val="F15A33"/>
      </a:accent2>
      <a:accent3>
        <a:srgbClr val="8F2F91"/>
      </a:accent3>
      <a:accent4>
        <a:srgbClr val="ED205A"/>
      </a:accent4>
      <a:accent5>
        <a:srgbClr val="F89C1B"/>
      </a:accent5>
      <a:accent6>
        <a:srgbClr val="8F2F91"/>
      </a:accent6>
      <a:hlink>
        <a:srgbClr val="F15A33"/>
      </a:hlink>
      <a:folHlink>
        <a:srgbClr val="8F2F91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A8CFBE0B981E4EA78EDEEE607B02DE" ma:contentTypeVersion="15" ma:contentTypeDescription="Create a new document." ma:contentTypeScope="" ma:versionID="75d0c97a96cfa14c5085e23d644decde">
  <xsd:schema xmlns:xsd="http://www.w3.org/2001/XMLSchema" xmlns:xs="http://www.w3.org/2001/XMLSchema" xmlns:p="http://schemas.microsoft.com/office/2006/metadata/properties" xmlns:ns3="9704aba9-de95-4d1a-8c93-fcaeb55577d3" xmlns:ns4="9d2007be-4b6f-4ecf-977c-b92236d8af3a" targetNamespace="http://schemas.microsoft.com/office/2006/metadata/properties" ma:root="true" ma:fieldsID="71214242214ab78f1d98dbc20c468cdb" ns3:_="" ns4:_="">
    <xsd:import namespace="9704aba9-de95-4d1a-8c93-fcaeb55577d3"/>
    <xsd:import namespace="9d2007be-4b6f-4ecf-977c-b92236d8af3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04aba9-de95-4d1a-8c93-fcaeb55577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007be-4b6f-4ecf-977c-b92236d8af3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704aba9-de95-4d1a-8c93-fcaeb55577d3" xsi:nil="true"/>
  </documentManagement>
</p:properties>
</file>

<file path=customXml/itemProps1.xml><?xml version="1.0" encoding="utf-8"?>
<ds:datastoreItem xmlns:ds="http://schemas.openxmlformats.org/officeDocument/2006/customXml" ds:itemID="{02BC2F66-FE4D-4BE7-BE69-747A96E344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6CFAAD-24A0-4F24-88E4-FC424CE636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04aba9-de95-4d1a-8c93-fcaeb55577d3"/>
    <ds:schemaRef ds:uri="9d2007be-4b6f-4ecf-977c-b92236d8af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55850A-5C59-43D6-8B92-EAC45D5E1BCE}">
  <ds:schemaRefs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elements/1.1/"/>
    <ds:schemaRef ds:uri="9d2007be-4b6f-4ecf-977c-b92236d8af3a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9704aba9-de95-4d1a-8c93-fcaeb55577d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305</TotalTime>
  <Words>24</Words>
  <Application>Microsoft Office PowerPoint</Application>
  <PresentationFormat>Widescreen</PresentationFormat>
  <Paragraphs>4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 Pace</dc:creator>
  <cp:lastModifiedBy>Molly Ferns</cp:lastModifiedBy>
  <cp:revision>41</cp:revision>
  <dcterms:created xsi:type="dcterms:W3CDTF">2025-02-18T19:29:00Z</dcterms:created>
  <dcterms:modified xsi:type="dcterms:W3CDTF">2025-03-18T15:10:25Z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0x0101003FA8CFBE0B981E4EA78EDEEE607B02DE</vt:lpwstr>
  </property>
</Properties>
</file>